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17910889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0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6373677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Солтүстік-батыстан жел соғады, күші 8-13 м/с.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жылы.</a:t>
            </a: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558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4208</cp:revision>
  <cp:lastPrinted>2021-07-01T03:56:27Z</cp:lastPrinted>
  <dcterms:created xsi:type="dcterms:W3CDTF">2018-03-27T06:03:00Z</dcterms:created>
  <dcterms:modified xsi:type="dcterms:W3CDTF">2026-06-10T06:27:49Z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